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87" d="100"/>
          <a:sy n="87" d="100"/>
        </p:scale>
        <p:origin x="91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2024/9/26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playlist?list=PLMG33RKISnWgpWG4SSXpn8JiZsCl_5MM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rId2"/>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3"/>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228</Words>
  <Application>Microsoft Office PowerPoint</Application>
  <PresentationFormat>ワイド画面</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cp:lastModifiedBy>lkaigo020@usa.local</cp:lastModifiedBy>
  <cp:revision>33</cp:revision>
  <cp:lastPrinted>2023-11-22T07:32:06Z</cp:lastPrinted>
  <dcterms:created xsi:type="dcterms:W3CDTF">2023-11-09T08:25:40Z</dcterms:created>
  <dcterms:modified xsi:type="dcterms:W3CDTF">2024-09-26T00:27:37Z</dcterms:modified>
</cp:coreProperties>
</file>