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1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宇佐市</a:t>
            </a:r>
            <a:endParaRPr kumimoji="1" lang="ja-JP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360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デモ環境ご利用にあたり（自治体様向け）</dc:title>
  <dc:creator>lkaigo020</dc:creator>
  <cp:lastModifiedBy>lkaigo020@usa.local</cp:lastModifiedBy>
  <cp:revision>30</cp:revision>
  <cp:lastPrinted>2023-11-22T07:32:06Z</cp:lastPrinted>
  <dcterms:created xsi:type="dcterms:W3CDTF">2023-11-09T08:25:40Z</dcterms:created>
  <dcterms:modified xsi:type="dcterms:W3CDTF">2024-09-25T00:06:31Z</dcterms:modified>
</cp:coreProperties>
</file>